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2" r:id="rId5"/>
    <p:sldId id="273" r:id="rId6"/>
    <p:sldId id="259" r:id="rId7"/>
    <p:sldId id="260" r:id="rId8"/>
    <p:sldId id="261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6" d="100"/>
          <a:sy n="66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90600" y="381000"/>
            <a:ext cx="8153400" cy="6477000"/>
          </a:xfrm>
        </p:spPr>
        <p:txBody>
          <a:bodyPr>
            <a:normAutofit/>
          </a:bodyPr>
          <a:lstStyle/>
          <a:p>
            <a:pPr algn="ctr"/>
            <a:endParaRPr lang="en-IN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DEPARTMENT OF SOCIOLOGY </a:t>
            </a:r>
          </a:p>
          <a:p>
            <a:pPr algn="ctr"/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MIRANDA  HOUSE</a:t>
            </a:r>
          </a:p>
          <a:p>
            <a:pPr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UNIVERSITY OF DELHI</a:t>
            </a:r>
          </a:p>
          <a:p>
            <a:pPr algn="ctr">
              <a:buNone/>
            </a:pPr>
            <a:r>
              <a:rPr lang="en-IN" sz="3200" smtClean="0">
                <a:latin typeface="Times New Roman" pitchFamily="18" charset="0"/>
                <a:cs typeface="Times New Roman" pitchFamily="18" charset="0"/>
              </a:rPr>
              <a:t>2020-21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Optional GE courses for BA (</a:t>
            </a:r>
            <a:r>
              <a:rPr lang="en-IN" sz="30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algn="ctr">
              <a:buNone/>
            </a:pPr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BA (</a:t>
            </a:r>
            <a:r>
              <a:rPr lang="en-IN" sz="44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.) Semester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Gender and Violence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Image result for the other side of sil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119471"/>
            <a:ext cx="3124200" cy="3900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Gender and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Examines the relationship between gender and violence.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Helps students understand the logic of violence.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Raise awareness of students and help make informed decisions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Outline: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Gendered Violence?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Structured and Situated Violence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Sexual Violence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Addressing Gendered Violence: Politics and Policy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BA (</a:t>
            </a:r>
            <a:r>
              <a:rPr lang="en-IN" sz="44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.) Semester II</a:t>
            </a:r>
            <a:endParaRPr lang="en-US" dirty="0"/>
          </a:p>
        </p:txBody>
      </p:sp>
      <p:pic>
        <p:nvPicPr>
          <p:cNvPr id="1026" name="Picture 2" descr="E:\Desktop\51vv-WpCSkL._SX328_BO1,204,203,20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362200"/>
            <a:ext cx="3016250" cy="3810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362200" y="1524001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Indian Society: Images and Realities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Indian Society: Images and Realities</a:t>
            </a:r>
            <a:br>
              <a:rPr lang="en-IN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Provide an interdisciplinary introduction to the study of Indian Society.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Familiarise students with the primary social institutions in India.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Outline: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Ideas of India: Civilization, Colony, Nation and Society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Institutions and Processes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Critiques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BA (Hons.) Semester 	III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69342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Rethinking Development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1_m9l80tasd7d05BWgd5eLkQ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400300"/>
            <a:ext cx="4572000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Rethinking Development</a:t>
            </a:r>
            <a:br>
              <a:rPr lang="en-IN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Examines development from a sociological perspective.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Introduces the main theoretical approaches to development.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Focuses on developmental praxis. </a:t>
            </a:r>
          </a:p>
          <a:p>
            <a:pPr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Outline: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Unpacking Development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Theorizing Development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Developmental Regimes in India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Issues in Developmental Praxis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 (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.) Semester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Family and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Intimacy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51aGDXurJKL._SX331_BO1,204,203,200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438400"/>
            <a:ext cx="2362200" cy="3539753"/>
          </a:xfrm>
          <a:prstGeom prst="rect">
            <a:avLst/>
          </a:prstGeom>
        </p:spPr>
      </p:pic>
      <p:pic>
        <p:nvPicPr>
          <p:cNvPr id="6" name="Picture 5" descr="1521801793_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438400"/>
            <a:ext cx="2286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Family and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Intimacy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Objective: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Introduce students to the institution of family from a sociological perspective.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Move beyond the framework of kinship and structure.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Map recent changes affecting the family. </a:t>
            </a:r>
          </a:p>
          <a:p>
            <a:pPr>
              <a:buNone/>
            </a:pPr>
            <a:endParaRPr lang="en-IN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Outline: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What is Family?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Themes and accounts: case studies from India.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Critiques and transformations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</TotalTime>
  <Words>241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Gill Sans MT</vt:lpstr>
      <vt:lpstr>Times New Roman</vt:lpstr>
      <vt:lpstr>Verdana</vt:lpstr>
      <vt:lpstr>Wingdings 2</vt:lpstr>
      <vt:lpstr>Solstice</vt:lpstr>
      <vt:lpstr>PowerPoint Presentation</vt:lpstr>
      <vt:lpstr>BA (Hons.) Semester I</vt:lpstr>
      <vt:lpstr>Gender and Violence</vt:lpstr>
      <vt:lpstr>BA (Hons.) Semester II</vt:lpstr>
      <vt:lpstr>Indian Society: Images and Realities </vt:lpstr>
      <vt:lpstr>BA (Hons.) Semester  III</vt:lpstr>
      <vt:lpstr>Rethinking Development </vt:lpstr>
      <vt:lpstr>BA (Hons.) Semester IV</vt:lpstr>
      <vt:lpstr>Family and Intimacy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Anasua</dc:creator>
  <cp:lastModifiedBy>reema bhatia</cp:lastModifiedBy>
  <cp:revision>9</cp:revision>
  <dcterms:created xsi:type="dcterms:W3CDTF">2006-08-16T00:00:00Z</dcterms:created>
  <dcterms:modified xsi:type="dcterms:W3CDTF">2020-08-05T05:05:30Z</dcterms:modified>
</cp:coreProperties>
</file>